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FAC8F9-E8BB-474F-A796-0F5F818FE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3D0E898-BC3C-45AC-A9B3-75A1DBA86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08765E-4773-4428-BE2A-F8F4905C0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AF20-C618-43E5-88E4-A7596C8D648A}" type="datetimeFigureOut">
              <a:rPr lang="de-DE" smtClean="0"/>
              <a:t>30.03.2020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2C6C73-4767-43BD-8B07-2D3FCA687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B5D6B2-AEEE-463D-8809-2DC866365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43EC-C229-4343-A858-438126E444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48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560D51-04BE-4FEB-91BF-4DF5541FA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808A1F2-0479-4FE9-A00D-0B9E11A7F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8BE3B-F1EE-4222-9D99-3B38737B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AF20-C618-43E5-88E4-A7596C8D648A}" type="datetimeFigureOut">
              <a:rPr lang="de-DE" smtClean="0"/>
              <a:t>30.03.2020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C4A388-1518-4A36-8344-74744B56F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7C110E-40D1-4BCD-A90E-916AC7759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43EC-C229-4343-A858-438126E444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56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BC7C936-DE76-4FED-83D6-7DA6527C50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1C7BC93-7975-451C-83F3-31B949607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B01425-6957-4362-8FB7-7C5FBF12E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AF20-C618-43E5-88E4-A7596C8D648A}" type="datetimeFigureOut">
              <a:rPr lang="de-DE" smtClean="0"/>
              <a:t>30.03.2020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4B2C8A-5B1F-4E24-8BFE-E59BA03C0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CABBFA-0C21-455F-82F0-73D47A6F0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43EC-C229-4343-A858-438126E444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028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F7EEE-462F-4F12-8A30-78C352DCC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411AC1-934D-4854-B290-E709C0396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1BFFD8-A25C-48DA-AE2E-8D920328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AF20-C618-43E5-88E4-A7596C8D648A}" type="datetimeFigureOut">
              <a:rPr lang="de-DE" smtClean="0"/>
              <a:t>30.03.2020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F7C960-E7DE-4B07-AC3D-D280180CB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7D65B2-D821-402B-B333-8DDDDEF8B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43EC-C229-4343-A858-438126E444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78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0CED68-751C-4938-918C-D8774D5EB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F79291-B775-45E6-BADD-269141D99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2BC02E-8A4D-4808-8BF6-41CD2AB1F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AF20-C618-43E5-88E4-A7596C8D648A}" type="datetimeFigureOut">
              <a:rPr lang="de-DE" smtClean="0"/>
              <a:t>30.03.2020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7A7E69-0763-4E4F-9094-6B0DA12E1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7913FA-4F05-4178-BED0-B2A948A0C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43EC-C229-4343-A858-438126E444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47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4A620-0440-4856-9B12-A67B589EA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36C432-3A08-473A-9CEE-004F16497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99C32F-3FC2-4916-A68A-B72BBA4F4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66117F5-C5E8-4785-A277-7DE2ACE34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AF20-C618-43E5-88E4-A7596C8D648A}" type="datetimeFigureOut">
              <a:rPr lang="de-DE" smtClean="0"/>
              <a:t>30.03.2020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B7CC3FF-D52B-4DC6-9092-D97A18D11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E6F0940-2474-45FA-BCD4-19DA08F09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43EC-C229-4343-A858-438126E444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163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02360A-4BBB-4EB7-BEC9-20D5A950C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940EB6-8950-47E1-BBC7-D20CF62FA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0D53743-758E-4D20-9F4B-F3AA54EAD8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775CD74-A100-4527-85DA-25801C1193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316C405-8BB4-42AF-9026-725CB02D2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FDF6A0A-05A5-40E2-9EF4-536A85634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AF20-C618-43E5-88E4-A7596C8D648A}" type="datetimeFigureOut">
              <a:rPr lang="de-DE" smtClean="0"/>
              <a:t>30.03.2020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10A25C9-AAF2-44AA-A8D7-D9B834E5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059C117-3A54-4108-9577-8B2407DE8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43EC-C229-4343-A858-438126E444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4926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56762E-5C31-4D97-B9FD-0F3ABB2F0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CE2CA3B-2F87-46E5-9466-03235D07E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AF20-C618-43E5-88E4-A7596C8D648A}" type="datetimeFigureOut">
              <a:rPr lang="de-DE" smtClean="0"/>
              <a:t>30.03.2020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D78C116-538A-4C6E-B154-14311CF7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BF1CA9-A4F3-45E2-BF07-13BB9AFC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43EC-C229-4343-A858-438126E444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6938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3866413-0575-42CD-88AF-D360D790E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AF20-C618-43E5-88E4-A7596C8D648A}" type="datetimeFigureOut">
              <a:rPr lang="de-DE" smtClean="0"/>
              <a:t>30.03.2020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EB903D7-DB20-46A8-9A78-81D767151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C0D059-1878-4148-91D4-E3C7CC1EB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43EC-C229-4343-A858-438126E444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25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89A688-C66F-4738-9993-6D213EC60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E53492-AE2E-46AB-BBE9-9F48A115F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BA9FD5E-35A7-49A2-B6BF-88D8B5618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096B1F9-876B-4724-A59A-29A0FFEAB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AF20-C618-43E5-88E4-A7596C8D648A}" type="datetimeFigureOut">
              <a:rPr lang="de-DE" smtClean="0"/>
              <a:t>30.03.2020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19E2B9D-31BB-47C9-BFDC-293C692F6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59187E4-CEB6-4461-87ED-735FB53A4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43EC-C229-4343-A858-438126E444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937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91B9A2-64C8-44A0-888A-4E17D0EC3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3456949-9A80-4FBA-A767-874AE54C02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EA04D5-3176-46B1-A905-7FF3BC48D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86BE819-7388-4877-9F0A-B43C4B9D9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AF20-C618-43E5-88E4-A7596C8D648A}" type="datetimeFigureOut">
              <a:rPr lang="de-DE" smtClean="0"/>
              <a:t>30.03.2020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81BB5A-CB25-4A6D-B701-A7F47513D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4B486D4-A0AD-4FF1-B7CA-1BCC64CCE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43EC-C229-4343-A858-438126E444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92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4414F3B-040C-402A-AD01-33662CD28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8CF0A6B-1DCE-497F-858E-8EA858457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1364A5-36E0-440F-84FC-5353BBAC49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CAF20-C618-43E5-88E4-A7596C8D648A}" type="datetimeFigureOut">
              <a:rPr lang="de-DE" smtClean="0"/>
              <a:t>30.03.2020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5EDF3C-EA10-4B6D-ABB6-906DD5501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31E168-D316-4107-8E22-506D827A1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A43EC-C229-4343-A858-438126E444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879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20A5404-572B-4C16-8756-E950E9FB788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" b="2354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59427B8-4D04-499B-ADC4-C02F51AE0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525"/>
            <a:ext cx="12192000" cy="64008"/>
          </a:xfrm>
          <a:prstGeom prst="rect">
            <a:avLst/>
          </a:prstGeom>
          <a:solidFill>
            <a:schemeClr val="tx2">
              <a:lumMod val="5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24758F-AE3C-4CC9-B58A-FF0B12987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3263317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89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969CD15-52B3-4889-8BF7-9FF78F7DFE4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9427B8-4D04-499B-ADC4-C02F51AE0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525"/>
            <a:ext cx="12192000" cy="64008"/>
          </a:xfrm>
          <a:prstGeom prst="rect">
            <a:avLst/>
          </a:prstGeom>
          <a:solidFill>
            <a:schemeClr val="tx2">
              <a:lumMod val="5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24758F-AE3C-4CC9-B58A-FF0B12987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3263317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6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9EB54D6-7AAA-4E74-AF56-896BB5A45D5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9427B8-4D04-499B-ADC4-C02F51AE0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525"/>
            <a:ext cx="12192000" cy="64008"/>
          </a:xfrm>
          <a:prstGeom prst="rect">
            <a:avLst/>
          </a:prstGeom>
          <a:solidFill>
            <a:schemeClr val="tx2">
              <a:lumMod val="5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24758F-AE3C-4CC9-B58A-FF0B12987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3263317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11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78E8C2A-EF9D-4458-81C0-0DD937CFBA4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" b="2490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59427B8-4D04-499B-ADC4-C02F51AE0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525"/>
            <a:ext cx="12192000" cy="64008"/>
          </a:xfrm>
          <a:prstGeom prst="rect">
            <a:avLst/>
          </a:prstGeom>
          <a:solidFill>
            <a:schemeClr val="tx2">
              <a:lumMod val="5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24758F-AE3C-4CC9-B58A-FF0B12987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3263317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88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1025D68-986C-4FEC-BB11-1C8994D9D58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9" b="1397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9427B8-4D04-499B-ADC4-C02F51AE0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525"/>
            <a:ext cx="12192000" cy="64008"/>
          </a:xfrm>
          <a:prstGeom prst="rect">
            <a:avLst/>
          </a:prstGeom>
          <a:solidFill>
            <a:schemeClr val="tx2">
              <a:lumMod val="5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24758F-AE3C-4CC9-B58A-FF0B12987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3263317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46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233AE71-9A7F-410E-909B-B9C4BC2EA90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9427B8-4D04-499B-ADC4-C02F51AE0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525"/>
            <a:ext cx="12192000" cy="64008"/>
          </a:xfrm>
          <a:prstGeom prst="rect">
            <a:avLst/>
          </a:prstGeom>
          <a:solidFill>
            <a:schemeClr val="tx2">
              <a:lumMod val="5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24758F-AE3C-4CC9-B58A-FF0B12987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3263317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84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06B6EDD-3EEA-477D-B402-470CE95ED68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" b="2417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9427B8-4D04-499B-ADC4-C02F51AE0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525"/>
            <a:ext cx="12192000" cy="64008"/>
          </a:xfrm>
          <a:prstGeom prst="rect">
            <a:avLst/>
          </a:prstGeom>
          <a:solidFill>
            <a:schemeClr val="tx2">
              <a:lumMod val="5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24758F-AE3C-4CC9-B58A-FF0B12987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3263317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95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5BB44EC-EF98-4829-9F69-4DFD3811166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9427B8-4D04-499B-ADC4-C02F51AE0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525"/>
            <a:ext cx="12192000" cy="64008"/>
          </a:xfrm>
          <a:prstGeom prst="rect">
            <a:avLst/>
          </a:prstGeom>
          <a:solidFill>
            <a:schemeClr val="tx2">
              <a:lumMod val="5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24758F-AE3C-4CC9-B58A-FF0B12987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3263317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55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E02D564-1F0F-4BBB-B742-6B1C231EAB2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9427B8-4D04-499B-ADC4-C02F51AE0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525"/>
            <a:ext cx="12192000" cy="64008"/>
          </a:xfrm>
          <a:prstGeom prst="rect">
            <a:avLst/>
          </a:prstGeom>
          <a:solidFill>
            <a:schemeClr val="tx2">
              <a:lumMod val="5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24758F-AE3C-4CC9-B58A-FF0B12987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3263317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84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Raik Fourestier</dc:creator>
  <cp:lastModifiedBy>Raik Fourestier</cp:lastModifiedBy>
  <cp:revision>2</cp:revision>
  <dcterms:created xsi:type="dcterms:W3CDTF">2020-03-30T17:07:11Z</dcterms:created>
  <dcterms:modified xsi:type="dcterms:W3CDTF">2020-03-30T17:11:43Z</dcterms:modified>
</cp:coreProperties>
</file>